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35"/>
  </p:normalViewPr>
  <p:slideViewPr>
    <p:cSldViewPr snapToGrid="0">
      <p:cViewPr varScale="1">
        <p:scale>
          <a:sx n="146" d="100"/>
          <a:sy n="146" d="100"/>
        </p:scale>
        <p:origin x="74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f659d4563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f659d4563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f659d45631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f659d45631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f659d45631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f659d45631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f659d45631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f659d45631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f659d4563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f659d4563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f659d45631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f659d45631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f659d45631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f659d45631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f659d45631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f659d45631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f659d456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f659d4563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f659d4563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f659d4563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f659d4563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f659d4563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f659d4563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f659d4563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f659d4563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f659d4563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f659d45631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f659d45631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f659d45631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f659d45631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659d45631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659d45631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720800" y="458850"/>
            <a:ext cx="38511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>
                <a:solidFill>
                  <a:schemeClr val="dk2"/>
                </a:solidFill>
              </a:rPr>
              <a:t>별뽀빠이</a:t>
            </a:r>
            <a:endParaRPr sz="4000" b="1">
              <a:solidFill>
                <a:schemeClr val="dk2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720800" y="1330700"/>
            <a:ext cx="4649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dk2"/>
                </a:solidFill>
              </a:rPr>
              <a:t>팀장 : 신민채</a:t>
            </a:r>
            <a:br>
              <a:rPr lang="ko" sz="2000" b="1">
                <a:solidFill>
                  <a:schemeClr val="dk2"/>
                </a:solidFill>
              </a:rPr>
            </a:br>
            <a:r>
              <a:rPr lang="ko" sz="2000" b="1">
                <a:solidFill>
                  <a:schemeClr val="dk2"/>
                </a:solidFill>
              </a:rPr>
              <a:t>팀원 : 김건오, 동경호, 윤효진</a:t>
            </a:r>
            <a:endParaRPr sz="20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/>
        </p:nvSpPr>
        <p:spPr>
          <a:xfrm>
            <a:off x="376800" y="4395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4.  게시글 - 게시글 작성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119" name="Google Shape;119;p23"/>
          <p:cNvSpPr txBox="1"/>
          <p:nvPr/>
        </p:nvSpPr>
        <p:spPr>
          <a:xfrm>
            <a:off x="771450" y="1172275"/>
            <a:ext cx="43542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게시글 작성 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제목, 내용 작성</a:t>
            </a:r>
            <a:br>
              <a:rPr lang="ko" sz="2500">
                <a:solidFill>
                  <a:schemeClr val="dk2"/>
                </a:solidFill>
              </a:rPr>
            </a:b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이미지 첨부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8350" y="1032625"/>
            <a:ext cx="4986675" cy="372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/>
        </p:nvSpPr>
        <p:spPr>
          <a:xfrm>
            <a:off x="376800" y="4395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4.  게시글 - 전체 게시글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126" name="Google Shape;126;p24"/>
          <p:cNvSpPr txBox="1"/>
          <p:nvPr/>
        </p:nvSpPr>
        <p:spPr>
          <a:xfrm>
            <a:off x="771450" y="1172275"/>
            <a:ext cx="2876400" cy="21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게시글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좋아요, 댓글</a:t>
            </a:r>
            <a:br>
              <a:rPr lang="ko" sz="2500">
                <a:solidFill>
                  <a:schemeClr val="dk2"/>
                </a:solidFill>
              </a:rPr>
            </a:b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타인이 올린 게시글 볼 수 있음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8825" y="1108350"/>
            <a:ext cx="4940801" cy="322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/>
        </p:nvSpPr>
        <p:spPr>
          <a:xfrm>
            <a:off x="376800" y="4395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5.  Q &amp; A - 질문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133" name="Google Shape;133;p25"/>
          <p:cNvSpPr txBox="1"/>
          <p:nvPr/>
        </p:nvSpPr>
        <p:spPr>
          <a:xfrm>
            <a:off x="771450" y="1172275"/>
            <a:ext cx="28764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질문하기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내가 궁금했던</a:t>
            </a:r>
            <a:br>
              <a:rPr lang="ko" sz="2500">
                <a:solidFill>
                  <a:schemeClr val="dk2"/>
                </a:solidFill>
              </a:rPr>
            </a:br>
            <a:r>
              <a:rPr lang="ko" sz="2500">
                <a:solidFill>
                  <a:schemeClr val="dk2"/>
                </a:solidFill>
              </a:rPr>
              <a:t>귀농, 귀촌에 대해서 서로 정보를 주고 받는다.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7850" y="1080800"/>
            <a:ext cx="5105400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/>
        </p:nvSpPr>
        <p:spPr>
          <a:xfrm>
            <a:off x="376800" y="4395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5.  Q &amp; A - 질문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140" name="Google Shape;140;p26"/>
          <p:cNvSpPr txBox="1"/>
          <p:nvPr/>
        </p:nvSpPr>
        <p:spPr>
          <a:xfrm>
            <a:off x="771450" y="1172275"/>
            <a:ext cx="2876400" cy="21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답변하기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내가 아는 지식을 공유</a:t>
            </a:r>
            <a:br>
              <a:rPr lang="ko" sz="2500">
                <a:solidFill>
                  <a:schemeClr val="dk2"/>
                </a:solidFill>
              </a:rPr>
            </a:b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질문자에게 도움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6000" y="1039875"/>
            <a:ext cx="5191352" cy="3350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/>
        </p:nvSpPr>
        <p:spPr>
          <a:xfrm>
            <a:off x="376800" y="4395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6.  귀농가이드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147" name="Google Shape;147;p27"/>
          <p:cNvSpPr txBox="1"/>
          <p:nvPr/>
        </p:nvSpPr>
        <p:spPr>
          <a:xfrm>
            <a:off x="771450" y="1172275"/>
            <a:ext cx="2876400" cy="21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가이드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처음 귀농한 사람 </a:t>
            </a:r>
            <a:br>
              <a:rPr lang="ko" sz="2500">
                <a:solidFill>
                  <a:schemeClr val="dk2"/>
                </a:solidFill>
              </a:rPr>
            </a:br>
            <a:r>
              <a:rPr lang="ko" sz="2500">
                <a:solidFill>
                  <a:schemeClr val="dk2"/>
                </a:solidFill>
              </a:rPr>
              <a:t>-&gt; 대상</a:t>
            </a: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핵심부분 요약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875" y="0"/>
            <a:ext cx="2818750" cy="52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/>
        </p:nvSpPr>
        <p:spPr>
          <a:xfrm>
            <a:off x="599725" y="4091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유사 서비스</a:t>
            </a:r>
            <a:endParaRPr sz="2700" b="1">
              <a:solidFill>
                <a:schemeClr val="dk2"/>
              </a:solidFill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275" y="150018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0500" y="1590675"/>
            <a:ext cx="2333625" cy="196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/>
        </p:nvSpPr>
        <p:spPr>
          <a:xfrm>
            <a:off x="599725" y="4091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기대효과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161" name="Google Shape;161;p29"/>
          <p:cNvSpPr txBox="1"/>
          <p:nvPr/>
        </p:nvSpPr>
        <p:spPr>
          <a:xfrm>
            <a:off x="1447950" y="1114350"/>
            <a:ext cx="6248100" cy="3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AutoNum type="arabicPeriod"/>
            </a:pPr>
            <a:r>
              <a:rPr lang="ko" sz="2000">
                <a:solidFill>
                  <a:schemeClr val="dk2"/>
                </a:solidFill>
              </a:rPr>
              <a:t>본래 도시에서 벗어나 농업을 주 직업으로 하는 사람들이 저희 커뮤니티 서비스를 통해서 시작하고, 게시물을 통해 배워 갈 수 있습니다.</a:t>
            </a:r>
            <a:br>
              <a:rPr lang="ko" sz="2000">
                <a:solidFill>
                  <a:schemeClr val="dk2"/>
                </a:solidFill>
              </a:rPr>
            </a:br>
            <a:endParaRPr sz="2000">
              <a:solidFill>
                <a:schemeClr val="dk2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AutoNum type="arabicPeriod"/>
            </a:pPr>
            <a:r>
              <a:rPr lang="ko" sz="2000">
                <a:solidFill>
                  <a:schemeClr val="dk2"/>
                </a:solidFill>
              </a:rPr>
              <a:t>농촌에 농업이 외에도 하는 사람들이 자신만의 게시글을 올려서 농촌에 이러한 직업이 있다는 사실을 알릴 수 있습니다.</a:t>
            </a:r>
            <a:br>
              <a:rPr lang="ko" sz="2000">
                <a:solidFill>
                  <a:schemeClr val="dk2"/>
                </a:solidFill>
              </a:rPr>
            </a:br>
            <a:endParaRPr sz="2000">
              <a:solidFill>
                <a:schemeClr val="dk2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AutoNum type="arabicPeriod"/>
            </a:pPr>
            <a:r>
              <a:rPr lang="ko" sz="2000">
                <a:solidFill>
                  <a:schemeClr val="dk2"/>
                </a:solidFill>
              </a:rPr>
              <a:t>귀농귀촌인들이 Q &amp; A를 통해서 서로 지식 공유를 할 수 있습니다.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/>
        </p:nvSpPr>
        <p:spPr>
          <a:xfrm>
            <a:off x="2755700" y="2056050"/>
            <a:ext cx="51435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5500" b="1">
                <a:solidFill>
                  <a:schemeClr val="dk2"/>
                </a:solidFill>
              </a:rPr>
              <a:t>감사합니다</a:t>
            </a:r>
            <a:endParaRPr sz="55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귀농·귀촌 인구 작년 50만명 돌파 | 서울신문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6577" y="630565"/>
            <a:ext cx="3830850" cy="388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/>
        </p:nvSpPr>
        <p:spPr>
          <a:xfrm>
            <a:off x="2298750" y="2171550"/>
            <a:ext cx="6588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 b="1">
                <a:solidFill>
                  <a:schemeClr val="dk2"/>
                </a:solidFill>
              </a:rPr>
              <a:t>“ 귀농귀촌 커뮤니티 ”</a:t>
            </a:r>
            <a:endParaRPr sz="4000" b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 descr="도시 - 위키백과, 우리 모두의 백과사전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250" y="901900"/>
            <a:ext cx="3375050" cy="158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7" descr="의성군, “역사와 문화가 공존하는 의성으로 떠나는 여름여행!”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1800" y="2491363"/>
            <a:ext cx="2619375" cy="1743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" name="Google Shape;76;p17"/>
          <p:cNvCxnSpPr/>
          <p:nvPr/>
        </p:nvCxnSpPr>
        <p:spPr>
          <a:xfrm>
            <a:off x="4045125" y="1759125"/>
            <a:ext cx="1384200" cy="106260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7" name="Google Shape;77;p17"/>
          <p:cNvSpPr txBox="1"/>
          <p:nvPr/>
        </p:nvSpPr>
        <p:spPr>
          <a:xfrm>
            <a:off x="1651825" y="2571750"/>
            <a:ext cx="1017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dk2"/>
                </a:solidFill>
              </a:rPr>
              <a:t>도시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78" name="Google Shape;78;p17"/>
          <p:cNvSpPr txBox="1"/>
          <p:nvPr/>
        </p:nvSpPr>
        <p:spPr>
          <a:xfrm>
            <a:off x="6542538" y="1715075"/>
            <a:ext cx="1017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dk2"/>
                </a:solidFill>
              </a:rPr>
              <a:t>의성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79" name="Google Shape;79;p17"/>
          <p:cNvSpPr txBox="1"/>
          <p:nvPr/>
        </p:nvSpPr>
        <p:spPr>
          <a:xfrm>
            <a:off x="4686463" y="1360600"/>
            <a:ext cx="1017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dk2"/>
                </a:solidFill>
              </a:rPr>
              <a:t>귀농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4063038" y="2571750"/>
            <a:ext cx="10179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dk2"/>
                </a:solidFill>
              </a:rPr>
              <a:t>귀촌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550" y="322050"/>
            <a:ext cx="7962900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 rotWithShape="1">
          <a:blip r:embed="rId3">
            <a:alphaModFix/>
          </a:blip>
          <a:srcRect t="6515"/>
          <a:stretch/>
        </p:blipFill>
        <p:spPr>
          <a:xfrm>
            <a:off x="4333500" y="614538"/>
            <a:ext cx="3768701" cy="39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376800" y="4395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AutoNum type="arabicPeriod"/>
            </a:pPr>
            <a:r>
              <a:rPr lang="ko" sz="2700" b="1">
                <a:solidFill>
                  <a:schemeClr val="dk2"/>
                </a:solidFill>
              </a:rPr>
              <a:t>로그인, 회원가입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771450" y="1172275"/>
            <a:ext cx="4354200" cy="3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로그인 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아이디</a:t>
            </a: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비번</a:t>
            </a: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회원가입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아이디</a:t>
            </a: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비번</a:t>
            </a: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비번확인</a:t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/>
        </p:nvSpPr>
        <p:spPr>
          <a:xfrm>
            <a:off x="376800" y="4395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2.  메인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98" name="Google Shape;98;p20"/>
          <p:cNvSpPr txBox="1"/>
          <p:nvPr/>
        </p:nvSpPr>
        <p:spPr>
          <a:xfrm>
            <a:off x="771450" y="1290213"/>
            <a:ext cx="43542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날씨 </a:t>
            </a: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공지사항</a:t>
            </a:r>
            <a:endParaRPr sz="25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소식</a:t>
            </a:r>
            <a:endParaRPr sz="25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500" b="1">
                <a:solidFill>
                  <a:schemeClr val="dk2"/>
                </a:solidFill>
              </a:rPr>
              <a:t>뉴스</a:t>
            </a:r>
            <a:endParaRPr sz="2500" b="1">
              <a:solidFill>
                <a:schemeClr val="dk2"/>
              </a:solidFill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3150" y="371500"/>
            <a:ext cx="4246949" cy="471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/>
        </p:nvSpPr>
        <p:spPr>
          <a:xfrm>
            <a:off x="376800" y="4395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3.  프로필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105" name="Google Shape;105;p21"/>
          <p:cNvSpPr txBox="1"/>
          <p:nvPr/>
        </p:nvSpPr>
        <p:spPr>
          <a:xfrm>
            <a:off x="771450" y="1172275"/>
            <a:ext cx="4354200" cy="3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내 프로필 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프로필 사진</a:t>
            </a: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소개글</a:t>
            </a: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내 게시글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최근 게시글</a:t>
            </a: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좋아요, 댓글</a:t>
            </a: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수정 또는 삭제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 rotWithShape="1">
          <a:blip r:embed="rId3">
            <a:alphaModFix/>
          </a:blip>
          <a:srcRect t="13586" b="28600"/>
          <a:stretch/>
        </p:blipFill>
        <p:spPr>
          <a:xfrm>
            <a:off x="3426450" y="439587"/>
            <a:ext cx="4923250" cy="316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/>
        </p:nvSpPr>
        <p:spPr>
          <a:xfrm>
            <a:off x="376800" y="439575"/>
            <a:ext cx="51435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 b="1">
                <a:solidFill>
                  <a:schemeClr val="dk2"/>
                </a:solidFill>
              </a:rPr>
              <a:t>4.  게시글 - 내 게시글</a:t>
            </a:r>
            <a:endParaRPr sz="2700" b="1">
              <a:solidFill>
                <a:schemeClr val="dk2"/>
              </a:solidFill>
            </a:endParaRPr>
          </a:p>
        </p:txBody>
      </p:sp>
      <p:sp>
        <p:nvSpPr>
          <p:cNvPr id="112" name="Google Shape;112;p22"/>
          <p:cNvSpPr txBox="1"/>
          <p:nvPr/>
        </p:nvSpPr>
        <p:spPr>
          <a:xfrm>
            <a:off x="771450" y="1172275"/>
            <a:ext cx="43542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게시글 작성 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제목, 내용 작성</a:t>
            </a: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chemeClr val="dk2"/>
                </a:solidFill>
              </a:rPr>
              <a:t>내 게시글들</a:t>
            </a:r>
            <a:endParaRPr sz="2500" b="1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좋아요, 댓글</a:t>
            </a:r>
            <a:br>
              <a:rPr lang="ko" sz="2500">
                <a:solidFill>
                  <a:schemeClr val="dk2"/>
                </a:solidFill>
              </a:rPr>
            </a:br>
            <a:endParaRPr sz="2500">
              <a:solidFill>
                <a:schemeClr val="dk2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-"/>
            </a:pPr>
            <a:r>
              <a:rPr lang="ko" sz="2500">
                <a:solidFill>
                  <a:schemeClr val="dk2"/>
                </a:solidFill>
              </a:rPr>
              <a:t>수정 또는 삭제</a:t>
            </a:r>
            <a:endParaRPr sz="2500">
              <a:solidFill>
                <a:schemeClr val="dk2"/>
              </a:solidFill>
            </a:endParaRPr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6625" y="1039875"/>
            <a:ext cx="5143500" cy="3363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212</Words>
  <Application>Microsoft Macintosh PowerPoint</Application>
  <PresentationFormat>화면 슬라이드 쇼(16:9)</PresentationFormat>
  <Paragraphs>66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19" baseType="lpstr"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김건오</cp:lastModifiedBy>
  <cp:revision>1</cp:revision>
  <dcterms:modified xsi:type="dcterms:W3CDTF">2024-08-27T00:12:54Z</dcterms:modified>
</cp:coreProperties>
</file>